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4"/>
    <p:restoredTop sz="94686"/>
  </p:normalViewPr>
  <p:slideViewPr>
    <p:cSldViewPr snapToGrid="0">
      <p:cViewPr varScale="1">
        <p:scale>
          <a:sx n="86" d="100"/>
          <a:sy n="86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D1A7-3846-8A42-913B-7FE9399204EC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79D53-09CA-B443-BF5B-3010B599ED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48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BA2A-8085-3270-FE59-4245CF6A7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435B2-E6DE-2861-F84F-280AAB73C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3576-D050-649F-F510-DEC65FBA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5597-48E2-D62D-DE2A-8F04E647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6983-21F3-92E6-1861-03D7487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4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5709-3B5E-E2A2-2517-63FE269B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A7C8-D303-9C08-69E0-892DCF1B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17A8-DA43-564A-FB32-F28C7760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1B513-1CC2-2DE0-C3F1-B1D141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D03A-DC7F-5DB7-0196-332A5A54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8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91AA-7FC9-D497-A5A9-D98BF3613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3929-7A24-3C69-CBCE-E631748A3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CB7D-68C2-B735-53FD-4AF42D52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B8F-9376-FCB1-2123-952DF749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ABE9-1272-85AC-D0EC-F2E7B98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376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B9D-86C1-A050-E2EE-6803DB8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F7EC-BFF0-8269-DDAB-8DCD8AB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8F3C-922F-831C-5F6A-FBB940B8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B5D5-381B-BEC6-667F-6581C11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488B-F208-1F2E-8A2B-15F5E03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961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B878-B693-A275-425D-575F60F3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1A07B-2CA9-3C24-7234-F06E2260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718D-DBF3-F57C-F10B-28C0C367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694A-BCB0-D107-D799-B18863EA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418D-DD2C-E162-8AC2-48D6318A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3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4EF-F9FE-7E14-5BD2-72F7B45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ABDE-5BD3-4B08-B838-4A052DC77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2696-0709-4BA5-26B9-56483ABE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B075-A0B7-3969-A6B5-93763FE0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B1901-F7CE-F99C-EC15-2845E78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07669-F5AD-1DE1-C875-B6E0F8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03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B183-707D-7DEA-805F-CBF52141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BBD9-00C7-3BA0-F51E-7F67CF5D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84AC0-5C9D-8D2B-5C79-7D0CAC594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C510-58C1-1A6D-6BFB-4F035EF6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11C46-26DE-EC5A-DB2E-5885B2017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B9A2-2ADF-CBF1-759E-CE932BDB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0F195-4B7D-C5EF-1A68-1FED6F5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B9084-7C44-A228-EAEB-B7A2E350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83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DE1-6B97-296E-9EC8-C04C3E81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9B85D-8856-C729-7110-376493CE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AD02-3432-6791-A129-D56759E3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F809B-49B5-E27C-80A2-D8DF9C5A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025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C83D9-D05E-4939-276A-8593F800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98B34-BAC6-6900-9308-777B262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EC4C-F7FA-83CA-840B-73C79E4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039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16A7-5D0E-D8BC-5ED0-0F843CA0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4BD5-6096-0C9D-7B6E-943794EA5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41684-AAB1-6B1D-1D7D-CA8C39CA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6D00-D636-81AD-E06E-A1F0477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53FD7-CDD7-4EB7-5B31-BB311AC8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23EF-BDDE-97FB-95A9-97EEBF1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74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481A-60D6-B175-2132-201E78B9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F7961-6953-F8EF-A8E2-66B690EF8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9C0AE-0170-E177-A9B9-52EFB4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D0C94-6EDE-F73B-C1B8-B6BBDCF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A5E8-7F82-35F8-AD1F-0FD2196F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65FA-36E9-E774-DB0C-E36CC147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055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D40DF-48FD-064A-8C59-34B23DDA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4531A-9BC3-C677-F39B-F05A9BB00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4F36-6D35-554C-72F1-5631EEF9D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A629-2934-D643-AF61-14A2782EC02D}" type="datetimeFigureOut">
              <a:rPr lang="en-CN" smtClean="0"/>
              <a:t>2026/1/19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4390-DE28-0749-ECAF-78589CF85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1360-B6AA-34CF-ACA9-1F4A3E68A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03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0A79-0299-A8A2-B958-797E8E45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VLA-R3L: achieving performant robotic generalist policy in real world via reflective residual reinforcement learning</a:t>
            </a:r>
            <a:endParaRPr lang="en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FF9B5-0BEC-F9F6-6A6F-44C9BC553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lnSpc>
                <a:spcPct val="110000"/>
              </a:lnSpc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Leveraging on the reinforcement learning towards residual to optimize the performance and precision of action trunk generated by diffusion policy</a:t>
            </a:r>
          </a:p>
          <a:p>
            <a:pPr algn="l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Ziming Yan                                                                               18/01/2026</a:t>
            </a:r>
          </a:p>
        </p:txBody>
      </p:sp>
    </p:spTree>
    <p:extLst>
      <p:ext uri="{BB962C8B-B14F-4D97-AF65-F5344CB8AC3E}">
        <p14:creationId xmlns:p14="http://schemas.microsoft.com/office/powerpoint/2010/main" val="286892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8878-9F4C-7297-C735-8E715303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BD32-AFFF-BEAD-0833-3960F5EF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Steering Your Diffusion Policy with Latent Space Reinforcement Learning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(DSRL)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Diffusion Policy Policy Optimization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(DPPO)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with Action Chunking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(Q-chunking)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Beginning of DSRL Reproduction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Codebase Structural Analysis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Infrastructure Preparation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Join the group as internship to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342F-989F-B5E3-4C90-D7EF5145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21D43-1F7B-F944-2BC0-2CC26580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34969" y="1544814"/>
            <a:ext cx="9289648" cy="3099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05656-8A33-0A2E-F085-1D67CF256B66}"/>
              </a:ext>
            </a:extLst>
          </p:cNvPr>
          <p:cNvSpPr txBox="1"/>
          <p:nvPr/>
        </p:nvSpPr>
        <p:spPr>
          <a:xfrm>
            <a:off x="838200" y="5146459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Latent-Action</a:t>
            </a: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 Environment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mechanism to convert the action trunk selection problem into noise distribution selection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Wagenmaker et al., 2024).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DF1A1-A926-8C2E-3DD6-D6417614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A. J. Wagenmaker et al., "Steering Your Diffusion Policy with Latent Space Reinforcement Learning," 2025.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685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DA-70A3-D21E-20D2-7D980F43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A62A-3774-9357-57EC-D9C85D6A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42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7C3-67BA-3D96-7DD2-AF44BF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21"/>
            <a:ext cx="10515600" cy="1325563"/>
          </a:xfrm>
        </p:spPr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B496-7CEA-A9F2-2BDC-D24F73F4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Short-term Milestone (1-2 weeks):</a:t>
            </a:r>
          </a:p>
          <a:p>
            <a:r>
              <a:rPr lang="en-CN" altLang="en-CN" sz="24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Finish Code Reproduction:</a:t>
            </a:r>
          </a:p>
          <a:p>
            <a:pPr lvl="1"/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Run DSRL on 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Robomimic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 simulation benchmarks to establish performance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Reinforcement: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Intensive study of basic RL knowledge, like Markov Decision Process (MDP) and PPO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Reading more related papers</a:t>
            </a:r>
          </a:p>
          <a:p>
            <a:pPr marL="457200" lvl="1" indent="0">
              <a:buNone/>
            </a:pPr>
            <a:endParaRPr lang="en-CN" altLang="en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Long-term Milestone: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an appropriate off-line RL method that enables residual optimization of agent actions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Incorporating reflective thinking into the RL process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934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199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VLA-R3L: achieving performant robotic generalist policy in real world via reflective residual reinforcement learning</vt:lpstr>
      <vt:lpstr>Recent Works</vt:lpstr>
      <vt:lpstr>Recent Works</vt:lpstr>
      <vt:lpstr>Recent Works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#YAN ZIMING#</dc:creator>
  <cp:lastModifiedBy>#YAN ZIMING#</cp:lastModifiedBy>
  <cp:revision>5</cp:revision>
  <dcterms:created xsi:type="dcterms:W3CDTF">2026-01-18T13:20:40Z</dcterms:created>
  <dcterms:modified xsi:type="dcterms:W3CDTF">2026-01-19T16:07:20Z</dcterms:modified>
</cp:coreProperties>
</file>